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7" r:id="rId2"/>
    <p:sldId id="361" r:id="rId3"/>
    <p:sldId id="369" r:id="rId4"/>
    <p:sldId id="374" r:id="rId5"/>
    <p:sldId id="373" r:id="rId6"/>
    <p:sldId id="372" r:id="rId7"/>
    <p:sldId id="368" r:id="rId8"/>
    <p:sldId id="371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CC99FF"/>
    <a:srgbClr val="CC66FF"/>
    <a:srgbClr val="FFCCFF"/>
    <a:srgbClr val="FFFFFF"/>
    <a:srgbClr val="F0A010"/>
    <a:srgbClr val="ED1BB6"/>
    <a:srgbClr val="59074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81" d="100"/>
          <a:sy n="81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D35D9-D4F7-4C64-B241-C55614ECB453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96B8-ACD7-46B6-9A79-7113E1C1B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56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7457E-974C-4EB8-90D3-79BB2E08E605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9C1B8-1A1D-496F-AA26-4CB19596E8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13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86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53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80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99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36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66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76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73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87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68CF-9318-486E-9143-EA80AAD6694D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0CB1-57FB-4834-814F-7987EA04B1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99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872208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臺北市信義三興國民小學</a:t>
            </a:r>
            <a:br>
              <a:rPr lang="en-US" altLang="zh-TW" sz="5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學年度休業式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9792" y="5661248"/>
            <a:ext cx="4208512" cy="622920"/>
          </a:xfrm>
        </p:spPr>
        <p:txBody>
          <a:bodyPr/>
          <a:lstStyle/>
          <a:p>
            <a:r>
              <a:rPr lang="en-US" altLang="zh-TW" dirty="0"/>
              <a:t>110.7.2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922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7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宣導事項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9792" y="5661248"/>
            <a:ext cx="4208512" cy="622920"/>
          </a:xfrm>
        </p:spPr>
        <p:txBody>
          <a:bodyPr/>
          <a:lstStyle/>
          <a:p>
            <a:r>
              <a:rPr lang="en-US" altLang="zh-TW" dirty="0"/>
              <a:t>110.7.2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689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539552" y="-62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5461" y="508153"/>
            <a:ext cx="82130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kern="100" dirty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新式</a:t>
            </a:r>
            <a:r>
              <a:rPr lang="zh-TW" altLang="zh-TW" sz="4400" b="1" kern="100" dirty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體育服</a:t>
            </a:r>
            <a:r>
              <a:rPr lang="zh-TW" altLang="en-US" sz="4400" b="1" kern="100" dirty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來囉</a:t>
            </a:r>
            <a:r>
              <a:rPr lang="zh-TW" altLang="en-US" sz="4400" b="1" kern="100" dirty="0">
                <a:solidFill>
                  <a:srgbClr val="0000CC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！</a:t>
            </a:r>
            <a:endParaRPr lang="zh-TW" altLang="zh-TW" sz="4400" b="1" kern="100" dirty="0">
              <a:solidFill>
                <a:srgbClr val="0000CC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4929" y="1277594"/>
            <a:ext cx="8136904" cy="3327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開學後</a:t>
            </a:r>
            <a:r>
              <a:rPr lang="zh-TW" altLang="en-US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各班統一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調查彙整</a:t>
            </a:r>
            <a:endParaRPr lang="en-US" altLang="zh-TW" sz="3600" kern="1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由合約廠商製作供應。</a:t>
            </a:r>
          </a:p>
          <a:p>
            <a:pPr lvl="0">
              <a:lnSpc>
                <a:spcPct val="150000"/>
              </a:lnSpc>
            </a:pP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使用繳費單方式，</a:t>
            </a:r>
            <a:r>
              <a:rPr lang="zh-TW" altLang="en-US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方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便家長繳費。</a:t>
            </a:r>
          </a:p>
          <a:p>
            <a:pPr lvl="0">
              <a:lnSpc>
                <a:spcPct val="150000"/>
              </a:lnSpc>
            </a:pP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原有體育服仍可繼續穿著</a:t>
            </a:r>
            <a:r>
              <a:rPr lang="zh-TW" altLang="en-US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喔</a:t>
            </a: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  <a:endParaRPr lang="zh-TW" altLang="zh-TW" sz="3600" kern="1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6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539552" y="-62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9552" y="99181"/>
            <a:ext cx="8213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kern="1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3600" b="1" kern="1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學年度上學期課外社團報名期程</a:t>
            </a:r>
            <a:endParaRPr lang="zh-TW" altLang="zh-TW" sz="4800" b="1" kern="1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516" y="709248"/>
            <a:ext cx="8712968" cy="4571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暫訂報名期程如下，如有最新消息，會公告於網頁及社團報名網站。</a:t>
            </a:r>
            <a:endParaRPr lang="en-US" altLang="zh-TW" sz="2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（一）報名日期時間：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)12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起至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16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止，採取網路報名，報名方式請詳閱報名網站之說明。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報名網址：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http://register.shps.tp.edu.tw/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（二）第一階段開班公告：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8/17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（二）公布確認開班、第二階段報名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及不開班班別於學校網站及報名網站。</a:t>
            </a:r>
          </a:p>
          <a:p>
            <a:pPr>
              <a:lnSpc>
                <a:spcPts val="32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（三）第二階段報名：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8/17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起至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8/20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（五）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，確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定開班還有名額、接近開班人數而無法開班之班別，提供第二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階段報名，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8/25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（三）公布最終開班名單。</a:t>
            </a:r>
          </a:p>
          <a:p>
            <a:pPr>
              <a:lnSpc>
                <a:spcPts val="32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（四）發放銀行超商繳費通知單：最終確定開班成功者於開學日發放</a:t>
            </a:r>
            <a:b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銀行超商繳費通知單。</a:t>
            </a:r>
          </a:p>
        </p:txBody>
      </p:sp>
    </p:spTree>
    <p:extLst>
      <p:ext uri="{BB962C8B-B14F-4D97-AF65-F5344CB8AC3E}">
        <p14:creationId xmlns:p14="http://schemas.microsoft.com/office/powerpoint/2010/main" val="200038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539552" y="-62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5461" y="508153"/>
            <a:ext cx="82130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4400" b="1" kern="100" dirty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教務處宣達事項</a:t>
            </a:r>
          </a:p>
        </p:txBody>
      </p:sp>
      <p:sp>
        <p:nvSpPr>
          <p:cNvPr id="6" name="矩形 5"/>
          <p:cNvSpPr/>
          <p:nvPr/>
        </p:nvSpPr>
        <p:spPr>
          <a:xfrm>
            <a:off x="555362" y="1407738"/>
            <a:ext cx="82130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暑假不停學，</a:t>
            </a: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請同學們暑假時繼續多利用線上教學便利包或大補帖</a:t>
            </a:r>
            <a:r>
              <a:rPr lang="en-US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….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等，持續自主學習唷！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altLang="zh-TW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9/1(</a:t>
            </a:r>
            <a:r>
              <a:rPr lang="zh-TW" altLang="zh-TW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開學正常上課，課後照顧班和課</a:t>
            </a:r>
            <a:r>
              <a:rPr lang="zh-TW" altLang="en-US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外</a:t>
            </a:r>
            <a:r>
              <a:rPr lang="zh-TW" altLang="zh-TW" sz="3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社團也在這一天開始唷！</a:t>
            </a:r>
            <a:r>
              <a:rPr lang="zh-TW" altLang="en-US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參加課後照顧班同學</a:t>
            </a:r>
            <a:r>
              <a:rPr lang="zh-TW" altLang="zh-TW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要帶餐具</a:t>
            </a:r>
            <a:r>
              <a:rPr lang="zh-TW" altLang="en-US" sz="3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3600" kern="100" dirty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19356" y="6423719"/>
            <a:ext cx="572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b="1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網路旅程</a:t>
            </a:r>
            <a:r>
              <a:rPr lang="en-US" altLang="zh-TW" sz="2400" b="1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zh-TW" sz="2400" b="1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不留傷痕</a:t>
            </a:r>
            <a:r>
              <a:rPr lang="en-US" altLang="zh-TW" sz="2400" b="1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zh-TW" sz="2400" b="1" u="sng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防治數位性別暴力</a:t>
            </a:r>
            <a:endParaRPr lang="zh-TW" altLang="en-US" sz="24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81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7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暑假生活指導</a:t>
            </a:r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2699792" y="5661248"/>
            <a:ext cx="4208512" cy="622920"/>
          </a:xfrm>
        </p:spPr>
        <p:txBody>
          <a:bodyPr/>
          <a:lstStyle/>
          <a:p>
            <a:r>
              <a:rPr lang="en-US" altLang="zh-TW" dirty="0"/>
              <a:t>110.7.2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658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685800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332656"/>
            <a:ext cx="8208912" cy="430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勿單獨太早到校，</a:t>
            </a: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勿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太晚離校，結伴同行或由家人陪同。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課餘時避免單獨留在教室，不單獨上廁所，</a:t>
            </a: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也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避免單獨到校園偏僻的死角，確保安全。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絕不行經漆黑小巷或人煙罕至的地方及進出危險場所。</a:t>
            </a:r>
          </a:p>
          <a:p>
            <a:pPr marL="514350" indent="-51435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陌生人問路，可告知，但不必親自引導前往。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注意自身安全，切勿聽信他人要求，交付金錢或隨同離校。</a:t>
            </a:r>
          </a:p>
          <a:p>
            <a:pPr marL="514350" indent="-51435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在校外發現陌生人跟隨，應快速跑至較多人的地方或周邊最近愛心（便利）商店，並大聲喊叫，吸引其他人的注意，尋求協助。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24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防身警報器</a:t>
            </a: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要收好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開學後仍要繫書包上喔</a:t>
            </a:r>
            <a:r>
              <a:rPr lang="zh-TW" altLang="en-US" sz="2400" kern="100" dirty="0">
                <a:latin typeface="新細明體"/>
                <a:cs typeface="Times New Roman" panose="02020603050405020304" pitchFamily="18" charset="0"/>
              </a:rPr>
              <a:t>！</a:t>
            </a:r>
            <a:endParaRPr lang="zh-TW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1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685800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9552" y="1052736"/>
            <a:ext cx="8226914" cy="328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ts val="36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落實勤洗手、注意呼吸道衛生與咳嗽禮節；在家吃飯儘量不要共餐、碗筷不要共用；保護自己也保護家人。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6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避免外出，不參加室內</a:t>
            </a:r>
            <a:r>
              <a:rPr lang="en-US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人以上、室外</a:t>
            </a:r>
            <a:r>
              <a:rPr lang="en-US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人以上之家庭聚會</a:t>
            </a:r>
            <a:r>
              <a:rPr lang="en-US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同住者不計</a:t>
            </a:r>
            <a:r>
              <a:rPr lang="en-US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和社交聚會，避免不必要移動、活動或集會。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6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關心健康，落實自我健康監測，如出現發燒、咳嗽或過敏性流鼻水等呼吸道症狀，應主動通知學校並儘速就醫。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2654525-FF98-424F-91DB-486D8E9BBE1F}"/>
              </a:ext>
            </a:extLst>
          </p:cNvPr>
          <p:cNvSpPr txBox="1"/>
          <p:nvPr/>
        </p:nvSpPr>
        <p:spPr>
          <a:xfrm>
            <a:off x="3203848" y="188640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防疫提醒</a:t>
            </a:r>
          </a:p>
        </p:txBody>
      </p:sp>
    </p:spTree>
    <p:extLst>
      <p:ext uri="{BB962C8B-B14F-4D97-AF65-F5344CB8AC3E}">
        <p14:creationId xmlns:p14="http://schemas.microsoft.com/office/powerpoint/2010/main" val="256196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715</TotalTime>
  <Words>588</Words>
  <Application>Microsoft Office PowerPoint</Application>
  <PresentationFormat>如螢幕大小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Office 佈景主題</vt:lpstr>
      <vt:lpstr>臺北市信義三興國民小學 109學年度休業式</vt:lpstr>
      <vt:lpstr>宣導事項</vt:lpstr>
      <vt:lpstr>PowerPoint 簡報</vt:lpstr>
      <vt:lpstr>PowerPoint 簡報</vt:lpstr>
      <vt:lpstr>PowerPoint 簡報</vt:lpstr>
      <vt:lpstr>暑假生活指導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三興愛心服務站</dc:title>
  <dc:creator>吳雅惠</dc:creator>
  <cp:lastModifiedBy>ren 柏仁</cp:lastModifiedBy>
  <cp:revision>165</cp:revision>
  <cp:lastPrinted>2021-07-01T02:00:54Z</cp:lastPrinted>
  <dcterms:created xsi:type="dcterms:W3CDTF">2017-08-14T06:21:30Z</dcterms:created>
  <dcterms:modified xsi:type="dcterms:W3CDTF">2021-07-01T07:18:13Z</dcterms:modified>
</cp:coreProperties>
</file>